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677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主要讲述刘孟捷的钢琴天赋和患病后凭借坚强意志重返舞台的故事。通过刘孟捷的故事传达了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天赋与毅力同样重要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的价值观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鼓励人们在逆境中坚持梦想。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81" y="1268760"/>
            <a:ext cx="10656450" cy="142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 talent for something that you couldn’t live without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lost it, what would you do to get it back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his own answers to these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to learn to play the piano at a very young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such a talent that he was accepted into a music school at only 13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left his home to study at the Curtis Institute of Music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Pennsylvania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one of the teachers after he graduated in 1993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was the same year that he became famous in the music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Liu was 23, just a few years after an outstanding performance, he came down with a serious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illness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difficult time walking and his heart even stopped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worst part was that he couldn’t move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fingers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 said, “I am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afraid you have to say goodbye to your piano forever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64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2847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Liu surprised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practiced his fingers very hard every day after he spent one month learning how to sit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strong will, he kept on with his career as an excellent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pianist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full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back on this journey, I want to say thanks and I have found the true meaning of life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strong and stick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dream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0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32928"/>
            <a:ext cx="11485848" cy="313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细节理解题。文章第二段提到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such a talent that he was accepted into a music school at only 13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b="1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意思是如此</a:t>
            </a:r>
            <a:r>
              <a:rPr lang="en-US" altLang="zh-CN" b="1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以至于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后面加名词或者名词短语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他非常有天赋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岁时就被音乐学校录取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因为他离不开钢琴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因为他必须离开家去新学校学习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）与问题无关。选项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因为他很小就开始学钢琴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）虽然是事实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但不是他被录取的直接原因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关键是他的天赋。故选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680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was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accepted into a music school at only 13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couldn’t live without playing the piano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pretty talented in playing the piano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started to learn piano when he was very young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had to leave his home to study in a new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4" y="752856"/>
            <a:ext cx="389850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B</a:t>
            </a:r>
            <a:endParaRPr lang="zh-CN" altLang="en-US" sz="2400" dirty="0"/>
          </a:p>
        </p:txBody>
      </p:sp>
      <p:pic>
        <p:nvPicPr>
          <p:cNvPr id="7" name="箭头右.eps" descr="id:21474878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9907" y="4413048"/>
            <a:ext cx="512445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细节理解题。医生的话是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am afraid you have to say goodbye to your piano forever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恐怕你不得不永远告别钢琴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说明医生认为他康复后也无法再弹钢琴。选项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停止弹钢琴对他的健康有益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他不可能再康复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）文中未提及。选项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康复后他可以继续弹钢琴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）与医生的意思相反。故选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doctor’s words in Paragraph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better, he couldn’t play the piano anymore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good for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Mengjie’s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 if he stops playing the piano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keep on playing the piano after he got better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impossible for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 well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502" y="8605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4896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595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细节理解题。文章最后一段提到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to say thanks and I have found the true meaning of life”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我想说谢谢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并且我已经找到了生命的真谛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说明他心怀感激。选项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放松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疲惫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）均未体现。故选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after he kept on as an excellent pianist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2502" y="15992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8312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6296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标题归纳题。文章主要讲述刘孟捷的钢琴天赋（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）和患病后凭借坚强意志（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strength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）重返舞台的故事。选项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一场重病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音乐梦想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）过于片面。选项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一位有才华的钢琴家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）未突出他战胜困难的部分。选项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B“A Man of Talent and Strength”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最能概括全文主旨。故选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8199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439102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557838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Serious Illness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 of Talent and Strength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557838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Talented Pianist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 in Music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550799"/>
            <a:ext cx="2746880" cy="40395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2502" y="150267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0809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573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449</cp:revision>
  <dcterms:created xsi:type="dcterms:W3CDTF">2020-11-06T05:24:00Z</dcterms:created>
  <dcterms:modified xsi:type="dcterms:W3CDTF">2025-09-17T09:22:53Z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